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b7e9d08c79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" name="Google Shape;18;g3b7e9d08c79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b7e9d08c79_0_6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" name="Google Shape;22;g3b7e9d08c79_0_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" title="Capture d’écran 2026-01-14 à 23.44.5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7004" y="-17000"/>
            <a:ext cx="9193324" cy="519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" title="Web Days - Logo + tex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947" y="4158797"/>
            <a:ext cx="1657299" cy="4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/>
          <p:nvPr/>
        </p:nvSpPr>
        <p:spPr>
          <a:xfrm>
            <a:off x="45799" y="4682296"/>
            <a:ext cx="39939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lt1"/>
                </a:solidFill>
              </a:rPr>
              <a:t>13</a:t>
            </a:r>
            <a:r>
              <a:rPr b="1" lang="fr" sz="1100">
                <a:solidFill>
                  <a:schemeClr val="lt1"/>
                </a:solidFill>
              </a:rPr>
              <a:t> mai 2027 - Aix-en-Pce</a:t>
            </a:r>
            <a:endParaRPr b="1" sz="1100">
              <a:solidFill>
                <a:schemeClr val="lt1"/>
              </a:solidFill>
            </a:endParaRPr>
          </a:p>
        </p:txBody>
      </p:sp>
      <p:sp>
        <p:nvSpPr>
          <p:cNvPr id="10" name="Google Shape;10;p2"/>
          <p:cNvSpPr txBox="1"/>
          <p:nvPr/>
        </p:nvSpPr>
        <p:spPr>
          <a:xfrm>
            <a:off x="5068265" y="4669386"/>
            <a:ext cx="39939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lt1"/>
                </a:solidFill>
              </a:rPr>
              <a:t>https://webdays.events</a:t>
            </a:r>
            <a:endParaRPr b="1"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 title="Capture d’écran 2026-01-14 à 23.45.1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009" y="-17000"/>
            <a:ext cx="9206190" cy="516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3" title="Web Days - Logo + tex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450" y="4499889"/>
            <a:ext cx="1344951" cy="35501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/>
        </p:nvSpPr>
        <p:spPr>
          <a:xfrm>
            <a:off x="27477" y="4817538"/>
            <a:ext cx="39939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900">
                <a:solidFill>
                  <a:schemeClr val="lt1"/>
                </a:solidFill>
              </a:rPr>
              <a:t>13 mai 2027 - Aix-en-Pce</a:t>
            </a:r>
            <a:endParaRPr b="1" sz="900">
              <a:solidFill>
                <a:schemeClr val="lt1"/>
              </a:solidFill>
            </a:endParaRPr>
          </a:p>
        </p:txBody>
      </p:sp>
      <p:sp>
        <p:nvSpPr>
          <p:cNvPr id="15" name="Google Shape;15;p3"/>
          <p:cNvSpPr txBox="1"/>
          <p:nvPr/>
        </p:nvSpPr>
        <p:spPr>
          <a:xfrm>
            <a:off x="5068265" y="4836428"/>
            <a:ext cx="39939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800">
                <a:solidFill>
                  <a:schemeClr val="lt1"/>
                </a:solidFill>
              </a:rPr>
              <a:t>https://webdays.events</a:t>
            </a:r>
            <a:endParaRPr b="1" sz="800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